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0" r:id="rId5"/>
    <p:sldId id="259" r:id="rId6"/>
    <p:sldId id="261" r:id="rId7"/>
    <p:sldId id="272" r:id="rId8"/>
    <p:sldId id="263" r:id="rId9"/>
    <p:sldId id="265" r:id="rId10"/>
    <p:sldId id="271" r:id="rId11"/>
    <p:sldId id="269" r:id="rId12"/>
    <p:sldId id="267" r:id="rId13"/>
    <p:sldId id="27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21" autoAdjust="0"/>
  </p:normalViewPr>
  <p:slideViewPr>
    <p:cSldViewPr>
      <p:cViewPr varScale="1">
        <p:scale>
          <a:sx n="64" d="100"/>
          <a:sy n="64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267" tIns="46133" rIns="92267" bIns="4613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267" tIns="46133" rIns="92267" bIns="46133" rtlCol="0"/>
          <a:lstStyle>
            <a:lvl1pPr algn="r">
              <a:defRPr sz="1300"/>
            </a:lvl1pPr>
          </a:lstStyle>
          <a:p>
            <a:fld id="{CFE63975-DF45-43FE-8C4C-432A0B0F1491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267" tIns="46133" rIns="92267" bIns="4613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267" tIns="46133" rIns="92267" bIns="46133" rtlCol="0" anchor="b"/>
          <a:lstStyle>
            <a:lvl1pPr algn="r">
              <a:defRPr sz="1300"/>
            </a:lvl1pPr>
          </a:lstStyle>
          <a:p>
            <a:fld id="{1DBA74F9-BE50-42EB-82F1-3E68D8DA0A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18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10-02-09T15:47:25.54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2291" tIns="46145" rIns="92291" bIns="4614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2291" tIns="46145" rIns="92291" bIns="46145" rtlCol="0"/>
          <a:lstStyle>
            <a:lvl1pPr algn="r">
              <a:defRPr sz="1300"/>
            </a:lvl1pPr>
          </a:lstStyle>
          <a:p>
            <a:fld id="{D8B40744-71FC-4760-9C9D-B04AC9E9F92C}" type="datetimeFigureOut">
              <a:rPr lang="en-US" smtClean="0"/>
              <a:t>9/14/2012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1" tIns="46145" rIns="92291" bIns="4614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2291" tIns="46145" rIns="92291" bIns="4614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2291" tIns="46145" rIns="92291" bIns="4614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2291" tIns="46145" rIns="92291" bIns="46145" rtlCol="0" anchor="b"/>
          <a:lstStyle>
            <a:lvl1pPr algn="r">
              <a:defRPr sz="1300"/>
            </a:lvl1pPr>
          </a:lstStyle>
          <a:p>
            <a:fld id="{9002025F-5174-4C81-8731-6050786B18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0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02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Skewed</a:t>
            </a:r>
            <a:r>
              <a:rPr lang="en-US" baseline="0" dirty="0" smtClean="0"/>
              <a:t> to the left and </a:t>
            </a:r>
            <a:r>
              <a:rPr lang="en-US" baseline="0" dirty="0" err="1" smtClean="0"/>
              <a:t>unimodal</a:t>
            </a:r>
            <a:endParaRPr lang="en-US" baseline="0" dirty="0" smtClean="0"/>
          </a:p>
          <a:p>
            <a:r>
              <a:rPr lang="en-US" baseline="0" dirty="0" smtClean="0"/>
              <a:t>There may be some outliers around 53 and 55.</a:t>
            </a:r>
          </a:p>
          <a:p>
            <a:r>
              <a:rPr lang="en-US" baseline="0" dirty="0" smtClean="0"/>
              <a:t>The center is around 90</a:t>
            </a:r>
          </a:p>
          <a:p>
            <a:r>
              <a:rPr lang="en-US" baseline="0" dirty="0" smtClean="0"/>
              <a:t>Most of the data lies between 80 and 100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Skewed</a:t>
            </a:r>
            <a:r>
              <a:rPr lang="en-US" baseline="0" dirty="0" smtClean="0"/>
              <a:t> to the right (though approximately symmetric might be alright here) and </a:t>
            </a:r>
            <a:r>
              <a:rPr lang="en-US" baseline="0" dirty="0" err="1" smtClean="0"/>
              <a:t>Unimodal</a:t>
            </a:r>
            <a:endParaRPr lang="en-US" baseline="0" dirty="0" smtClean="0"/>
          </a:p>
          <a:p>
            <a:r>
              <a:rPr lang="en-US" baseline="0" dirty="0" smtClean="0"/>
              <a:t>The center is around 22-23</a:t>
            </a:r>
          </a:p>
          <a:p>
            <a:r>
              <a:rPr lang="en-US" baseline="0" dirty="0" smtClean="0"/>
              <a:t>Most of the data lies between 15 and 31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Skewed to the right and </a:t>
            </a:r>
            <a:r>
              <a:rPr lang="en-US" dirty="0" err="1" smtClean="0"/>
              <a:t>unimodal</a:t>
            </a:r>
            <a:endParaRPr lang="en-US" dirty="0" smtClean="0"/>
          </a:p>
          <a:p>
            <a:r>
              <a:rPr lang="en-US" dirty="0" smtClean="0"/>
              <a:t>There</a:t>
            </a:r>
            <a:r>
              <a:rPr lang="en-US" baseline="0" dirty="0" smtClean="0"/>
              <a:t> is an outlier between 280 and 300</a:t>
            </a:r>
          </a:p>
          <a:p>
            <a:r>
              <a:rPr lang="en-US" baseline="0" dirty="0" smtClean="0"/>
              <a:t>There is a small gap at 150</a:t>
            </a:r>
          </a:p>
          <a:p>
            <a:r>
              <a:rPr lang="en-US" baseline="0" dirty="0" smtClean="0"/>
              <a:t>The center is around 50</a:t>
            </a:r>
          </a:p>
          <a:p>
            <a:r>
              <a:rPr lang="en-US" baseline="0" dirty="0" smtClean="0"/>
              <a:t>Most of the data lies between 0 and 80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Skewed</a:t>
            </a:r>
            <a:r>
              <a:rPr lang="en-US" baseline="0" dirty="0" smtClean="0"/>
              <a:t> to the Right</a:t>
            </a:r>
          </a:p>
          <a:p>
            <a:r>
              <a:rPr lang="en-US" baseline="0" dirty="0" smtClean="0"/>
              <a:t>Bimodal with one peak at 120 and another smaller one at 350</a:t>
            </a:r>
          </a:p>
          <a:p>
            <a:r>
              <a:rPr lang="en-US" baseline="0" dirty="0" smtClean="0"/>
              <a:t>Possible outlier at 510</a:t>
            </a:r>
          </a:p>
          <a:p>
            <a:r>
              <a:rPr lang="en-US" baseline="0" dirty="0" smtClean="0"/>
              <a:t>The overall center is around 200. The center of the first cluster is around 150 and the second smaller cluster is around 350.</a:t>
            </a:r>
          </a:p>
          <a:p>
            <a:r>
              <a:rPr lang="en-US" baseline="0" dirty="0" smtClean="0"/>
              <a:t>Most of the data is spread 50 to 225 and then there is another smaller cluster between 270 to 400.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13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48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82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15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79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2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Symmetric and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Unimodal</a:t>
            </a:r>
            <a:endParaRPr lang="en-US" baseline="0" dirty="0" smtClean="0"/>
          </a:p>
          <a:p>
            <a:r>
              <a:rPr lang="en-US" baseline="0" dirty="0" smtClean="0"/>
              <a:t>Center is around 475</a:t>
            </a:r>
          </a:p>
          <a:p>
            <a:r>
              <a:rPr lang="en-US" baseline="0" dirty="0" smtClean="0"/>
              <a:t>Most of the data is spread between 325 to 675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Skewed right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Unimodal</a:t>
            </a:r>
            <a:endParaRPr lang="en-US" baseline="0" dirty="0" smtClean="0"/>
          </a:p>
          <a:p>
            <a:r>
              <a:rPr lang="en-US" baseline="0" dirty="0" smtClean="0"/>
              <a:t>The center is around 30 to 40</a:t>
            </a:r>
          </a:p>
          <a:p>
            <a:r>
              <a:rPr lang="en-US" baseline="0" dirty="0" smtClean="0"/>
              <a:t>Most of the data is spread between 5 and 50 with a long tail out to 185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2025F-5174-4C81-8731-6050786B180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B9F074-0DE2-4767-A014-BAFD6E27E1CF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02EC04-A416-430B-83FF-B0580539B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customXml" Target="../ink/ink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8001000" cy="22098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Describing Distributions 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657600"/>
            <a:ext cx="3810000" cy="533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Shape</a:t>
            </a:r>
            <a:endParaRPr lang="en-US" sz="3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971800" y="4343400"/>
            <a:ext cx="18288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Center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114800" y="5029200"/>
            <a:ext cx="1828800" cy="533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Spread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143000" y="2438400"/>
            <a:ext cx="7162800" cy="533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3 topics that must be addressed: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Practice – Describe the Distribution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19200"/>
            <a:ext cx="6781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Practice – Describe the Distribution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Practice – Describe the Distribution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066800"/>
            <a:ext cx="737901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Practice – Describe the Distribution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430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Shape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Always describe the basic shape of the distribution. </a:t>
            </a:r>
          </a:p>
          <a:p>
            <a:r>
              <a:rPr lang="en-US" dirty="0" smtClean="0"/>
              <a:t>Symmetric – left and right sides are mirror images, or approximate (since we’re dealing with real data)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505200"/>
            <a:ext cx="3505200" cy="265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/>
          <a:lstStyle/>
          <a:p>
            <a:r>
              <a:rPr lang="en-US" dirty="0" smtClean="0"/>
              <a:t>Skewed Left – majority of the data is on the right side but trails out to the left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Skewed Right – majority of the data is on the left side but trails out to the right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447800"/>
            <a:ext cx="35814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419600"/>
            <a:ext cx="3886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"/>
            <a:ext cx="7467600" cy="6016752"/>
          </a:xfrm>
        </p:spPr>
        <p:txBody>
          <a:bodyPr/>
          <a:lstStyle/>
          <a:p>
            <a:r>
              <a:rPr lang="en-US" dirty="0" smtClean="0"/>
              <a:t>Unimodal – one major mode where the data is collected around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Bimodal – two major modes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Multimodal – multiple modes</a:t>
            </a:r>
          </a:p>
          <a:p>
            <a:r>
              <a:rPr lang="en-US" dirty="0" smtClean="0"/>
              <a:t>Uniform – data is flat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475" y="2819400"/>
            <a:ext cx="34385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609600"/>
            <a:ext cx="34385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284" y="4706272"/>
            <a:ext cx="2842906" cy="1950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1371600"/>
          </a:xfrm>
        </p:spPr>
        <p:txBody>
          <a:bodyPr/>
          <a:lstStyle/>
          <a:p>
            <a:r>
              <a:rPr lang="en-US" dirty="0" smtClean="0"/>
              <a:t>Also mention any unusual features</a:t>
            </a:r>
          </a:p>
          <a:p>
            <a:r>
              <a:rPr lang="en-US" dirty="0" smtClean="0"/>
              <a:t>Outliers – observations away from the main distribution.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524000"/>
            <a:ext cx="3990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644013" y="4343399"/>
            <a:ext cx="3623187" cy="20288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Gaps- Spaces between</a:t>
            </a:r>
          </a:p>
          <a:p>
            <a:pPr marL="0" indent="0">
              <a:buNone/>
            </a:pPr>
            <a:r>
              <a:rPr lang="en-US" dirty="0" smtClean="0"/>
              <a:t> clumps of data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4233861"/>
            <a:ext cx="3057525" cy="224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Center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Mean or Median</a:t>
            </a:r>
          </a:p>
          <a:p>
            <a:r>
              <a:rPr lang="en-US" dirty="0" smtClean="0"/>
              <a:t>Right now, just approximate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59080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smtClean="0"/>
              <a:t>Spread</a:t>
            </a:r>
            <a:endParaRPr lang="en-US" sz="5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886200"/>
            <a:ext cx="8077200" cy="18589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Will use either Std. deviation or IQR (will learn later)</a:t>
            </a:r>
          </a:p>
          <a:p>
            <a:r>
              <a:rPr lang="en-US" dirty="0" smtClean="0"/>
              <a:t>Always list </a:t>
            </a:r>
            <a:r>
              <a:rPr lang="en-US" dirty="0" smtClean="0"/>
              <a:t>the range of the data (min, max). 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219200"/>
            <a:ext cx="3057525" cy="2247900"/>
          </a:xfrm>
          <a:noFill/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76600"/>
            <a:ext cx="33528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67200" y="1295400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distribution is unimodal and skewed to the right. The center is around </a:t>
            </a:r>
            <a:r>
              <a:rPr lang="en-US" dirty="0" smtClean="0"/>
              <a:t>15</a:t>
            </a:r>
            <a:r>
              <a:rPr lang="en-US" dirty="0" smtClean="0"/>
              <a:t>. The range is (0, 60). There is a gap in the 55 to 60 bin.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3429000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distribution is unimodal and approximately symmetric. The center is around 5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6. The range is (0, 17). There is a possible outlier </a:t>
            </a:r>
            <a:r>
              <a:rPr lang="en-US" dirty="0" smtClean="0"/>
              <a:t>at 16.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098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6520100" y="12174538"/>
              <a:ext cx="0" cy="0"/>
            </p14:xfrm>
          </p:contentPart>
        </mc:Choice>
        <mc:Fallback xmlns="">
          <p:pic>
            <p:nvPicPr>
              <p:cNvPr id="4098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520100" y="12174538"/>
                <a:ext cx="0" cy="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Practice – Describe the Distribution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66865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Practice – Describe the Distribution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066800"/>
            <a:ext cx="5715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979</TotalTime>
  <Words>475</Words>
  <Application>Microsoft Office PowerPoint</Application>
  <PresentationFormat>On-screen Show (4:3)</PresentationFormat>
  <Paragraphs>83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Describing Distributions  </vt:lpstr>
      <vt:lpstr>Shape</vt:lpstr>
      <vt:lpstr>PowerPoint Presentation</vt:lpstr>
      <vt:lpstr>PowerPoint Presentation</vt:lpstr>
      <vt:lpstr>PowerPoint Presentation</vt:lpstr>
      <vt:lpstr>Center</vt:lpstr>
      <vt:lpstr>Example</vt:lpstr>
      <vt:lpstr>Practice – Describe the Distribution</vt:lpstr>
      <vt:lpstr>Practice – Describe the Distribution</vt:lpstr>
      <vt:lpstr>Practice – Describe the Distribution</vt:lpstr>
      <vt:lpstr>Practice – Describe the Distribution</vt:lpstr>
      <vt:lpstr>Practice – Describe the Distribution</vt:lpstr>
      <vt:lpstr>Practice – Describe the Distribution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Distributions</dc:title>
  <dc:creator>Patrick</dc:creator>
  <cp:lastModifiedBy>MCNELIS, LAUREN</cp:lastModifiedBy>
  <cp:revision>98</cp:revision>
  <cp:lastPrinted>2012-02-06T12:00:12Z</cp:lastPrinted>
  <dcterms:created xsi:type="dcterms:W3CDTF">2008-08-28T00:33:11Z</dcterms:created>
  <dcterms:modified xsi:type="dcterms:W3CDTF">2012-09-14T12:31:42Z</dcterms:modified>
</cp:coreProperties>
</file>